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20"/>
  </p:notesMasterIdLst>
  <p:handoutMasterIdLst>
    <p:handoutMasterId r:id="rId121"/>
  </p:handoutMasterIdLst>
  <p:sldIdLst>
    <p:sldId id="256" r:id="rId2"/>
    <p:sldId id="257" r:id="rId3"/>
    <p:sldId id="284" r:id="rId4"/>
    <p:sldId id="286" r:id="rId5"/>
    <p:sldId id="259" r:id="rId6"/>
    <p:sldId id="285" r:id="rId7"/>
    <p:sldId id="321" r:id="rId8"/>
    <p:sldId id="322" r:id="rId9"/>
    <p:sldId id="323" r:id="rId10"/>
    <p:sldId id="324" r:id="rId11"/>
    <p:sldId id="283" r:id="rId12"/>
    <p:sldId id="288" r:id="rId13"/>
    <p:sldId id="260" r:id="rId14"/>
    <p:sldId id="289" r:id="rId15"/>
    <p:sldId id="261" r:id="rId16"/>
    <p:sldId id="296" r:id="rId17"/>
    <p:sldId id="262" r:id="rId18"/>
    <p:sldId id="348" r:id="rId19"/>
    <p:sldId id="263" r:id="rId20"/>
    <p:sldId id="291" r:id="rId21"/>
    <p:sldId id="264" r:id="rId22"/>
    <p:sldId id="292" r:id="rId23"/>
    <p:sldId id="266" r:id="rId24"/>
    <p:sldId id="293" r:id="rId25"/>
    <p:sldId id="267" r:id="rId26"/>
    <p:sldId id="294" r:id="rId27"/>
    <p:sldId id="268" r:id="rId28"/>
    <p:sldId id="295" r:id="rId29"/>
    <p:sldId id="269" r:id="rId30"/>
    <p:sldId id="297" r:id="rId31"/>
    <p:sldId id="271" r:id="rId32"/>
    <p:sldId id="298" r:id="rId33"/>
    <p:sldId id="272" r:id="rId34"/>
    <p:sldId id="299" r:id="rId35"/>
    <p:sldId id="273" r:id="rId36"/>
    <p:sldId id="300" r:id="rId37"/>
    <p:sldId id="274" r:id="rId38"/>
    <p:sldId id="301" r:id="rId39"/>
    <p:sldId id="275" r:id="rId40"/>
    <p:sldId id="302" r:id="rId41"/>
    <p:sldId id="276" r:id="rId42"/>
    <p:sldId id="303" r:id="rId43"/>
    <p:sldId id="349" r:id="rId44"/>
    <p:sldId id="350" r:id="rId45"/>
    <p:sldId id="336" r:id="rId46"/>
    <p:sldId id="337" r:id="rId47"/>
    <p:sldId id="338" r:id="rId48"/>
    <p:sldId id="339" r:id="rId49"/>
    <p:sldId id="340" r:id="rId50"/>
    <p:sldId id="341" r:id="rId51"/>
    <p:sldId id="270" r:id="rId52"/>
    <p:sldId id="352" r:id="rId53"/>
    <p:sldId id="346" r:id="rId54"/>
    <p:sldId id="347" r:id="rId55"/>
    <p:sldId id="310" r:id="rId56"/>
    <p:sldId id="309" r:id="rId57"/>
    <p:sldId id="311" r:id="rId58"/>
    <p:sldId id="312" r:id="rId59"/>
    <p:sldId id="279" r:id="rId60"/>
    <p:sldId id="308" r:id="rId61"/>
    <p:sldId id="280" r:id="rId62"/>
    <p:sldId id="307" r:id="rId63"/>
    <p:sldId id="281" r:id="rId64"/>
    <p:sldId id="306" r:id="rId65"/>
    <p:sldId id="282" r:id="rId66"/>
    <p:sldId id="287" r:id="rId67"/>
    <p:sldId id="305" r:id="rId68"/>
    <p:sldId id="354" r:id="rId69"/>
    <p:sldId id="313" r:id="rId70"/>
    <p:sldId id="314" r:id="rId71"/>
    <p:sldId id="315" r:id="rId72"/>
    <p:sldId id="316" r:id="rId73"/>
    <p:sldId id="317" r:id="rId74"/>
    <p:sldId id="318" r:id="rId75"/>
    <p:sldId id="319" r:id="rId76"/>
    <p:sldId id="320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55" r:id="rId87"/>
    <p:sldId id="342" r:id="rId88"/>
    <p:sldId id="343" r:id="rId89"/>
    <p:sldId id="356" r:id="rId90"/>
    <p:sldId id="382" r:id="rId91"/>
    <p:sldId id="357" r:id="rId92"/>
    <p:sldId id="383" r:id="rId93"/>
    <p:sldId id="358" r:id="rId94"/>
    <p:sldId id="384" r:id="rId95"/>
    <p:sldId id="359" r:id="rId96"/>
    <p:sldId id="385" r:id="rId97"/>
    <p:sldId id="360" r:id="rId98"/>
    <p:sldId id="361" r:id="rId99"/>
    <p:sldId id="362" r:id="rId100"/>
    <p:sldId id="363" r:id="rId101"/>
    <p:sldId id="364" r:id="rId102"/>
    <p:sldId id="365" r:id="rId103"/>
    <p:sldId id="366" r:id="rId104"/>
    <p:sldId id="367" r:id="rId105"/>
    <p:sldId id="368" r:id="rId106"/>
    <p:sldId id="369" r:id="rId107"/>
    <p:sldId id="370" r:id="rId108"/>
    <p:sldId id="371" r:id="rId109"/>
    <p:sldId id="372" r:id="rId110"/>
    <p:sldId id="373" r:id="rId111"/>
    <p:sldId id="374" r:id="rId112"/>
    <p:sldId id="375" r:id="rId113"/>
    <p:sldId id="376" r:id="rId114"/>
    <p:sldId id="377" r:id="rId115"/>
    <p:sldId id="378" r:id="rId116"/>
    <p:sldId id="379" r:id="rId117"/>
    <p:sldId id="380" r:id="rId118"/>
    <p:sldId id="381" r:id="rId1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notesMaster" Target="notesMasters/notesMaster1.xml"/><Relationship Id="rId121" Type="http://schemas.openxmlformats.org/officeDocument/2006/relationships/handoutMaster" Target="handoutMasters/handoutMaster1.xml"/><Relationship Id="rId122" Type="http://schemas.openxmlformats.org/officeDocument/2006/relationships/printerSettings" Target="printerSettings/printerSettings1.bin"/><Relationship Id="rId123" Type="http://schemas.openxmlformats.org/officeDocument/2006/relationships/presProps" Target="presProps.xml"/><Relationship Id="rId124" Type="http://schemas.openxmlformats.org/officeDocument/2006/relationships/viewProps" Target="viewProps.xml"/><Relationship Id="rId125" Type="http://schemas.openxmlformats.org/officeDocument/2006/relationships/theme" Target="theme/theme1.xml"/><Relationship Id="rId12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94748-7B1E-2941-9311-E7E634917014}" type="datetimeFigureOut">
              <a:rPr lang="en-US" smtClean="0"/>
              <a:t>5/15/14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17FCE-20F9-EF47-98F0-F6A04AEB5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1406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71FEE-81A5-7142-9698-C27BA5896D39}" type="datetimeFigureOut">
              <a:rPr lang="en-US" smtClean="0"/>
              <a:t>5/15/14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BDA2A-7F06-8F4E-92F2-EE9717B22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764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FBDED6-8885-9D4D-BF87-28928D736293}" type="datetime1">
              <a:rPr lang="en-US" smtClean="0"/>
              <a:t>5/15/14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099DD-41C4-224B-9B9B-73682F1021DE}" type="datetime1">
              <a:rPr lang="en-US" smtClean="0"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B09F-6A41-9B40-852D-16FAE050974A}" type="datetime1">
              <a:rPr lang="en-US" smtClean="0"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DD336F-814B-464D-B833-CB81CAA31320}" type="datetime1">
              <a:rPr lang="en-US" smtClean="0"/>
              <a:t>5/15/14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67EEC49-7425-5542-BF2B-5781A777319F}" type="datetime1">
              <a:rPr lang="en-US" smtClean="0"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20BFA-21D3-5542-BCE7-8646C27E7BA8}" type="datetime1">
              <a:rPr lang="en-US" smtClean="0"/>
              <a:t>5/15/14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A771-8904-EE48-89D6-70A6E4496ADA}" type="datetime1">
              <a:rPr lang="en-US" smtClean="0"/>
              <a:t>5/15/14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CC612E-79E9-1842-B982-5630EB6C866E}" type="datetime1">
              <a:rPr lang="en-US" smtClean="0"/>
              <a:t>5/15/14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16C1-0769-7847-B639-54B1EFACA160}" type="datetime1">
              <a:rPr lang="en-US" smtClean="0"/>
              <a:t>5/15/14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29610B-0727-6348-955F-8B57FAE9E5AA}" type="datetime1">
              <a:rPr lang="en-US" smtClean="0"/>
              <a:t>5/15/14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3751F9-6881-3E4F-B239-380B0E070002}" type="datetime1">
              <a:rPr lang="en-US" smtClean="0"/>
              <a:t>5/15/14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0909296-B146-0144-BEB0-4CDE9F462454}" type="datetime1">
              <a:rPr lang="en-US" smtClean="0"/>
              <a:t>5/15/14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B1B19D6-0C1B-414C-8368-32B37DCB7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Outsiders </a:t>
            </a:r>
            <a:r>
              <a:rPr lang="en-US" dirty="0" smtClean="0"/>
              <a:t>Review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Picture 3" descr="Screen Shot 2013-10-07 at 9.14.3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642" y="610260"/>
            <a:ext cx="3949700" cy="287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police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“Stay gold, </a:t>
            </a:r>
            <a:r>
              <a:rPr lang="en-US" sz="3600" dirty="0" err="1" smtClean="0"/>
              <a:t>Ponyboy</a:t>
            </a:r>
            <a:r>
              <a:rPr lang="en-US" sz="3600" dirty="0" smtClean="0"/>
              <a:t>. Stay gold.”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4859249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caused </a:t>
            </a:r>
            <a:r>
              <a:rPr lang="en-US" sz="3600" dirty="0" err="1" smtClean="0"/>
              <a:t>Ponyboy</a:t>
            </a:r>
            <a:r>
              <a:rPr lang="en-US" sz="3600" dirty="0" smtClean="0"/>
              <a:t> to finally accept Johnny’s death?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6422338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 found Johnny’s good-bye letter tucked inside of </a:t>
            </a:r>
            <a:r>
              <a:rPr lang="en-US" sz="3600" i="1" dirty="0" smtClean="0"/>
              <a:t>Gone with the Wind.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71683330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Name four </a:t>
            </a:r>
            <a:r>
              <a:rPr lang="en-US" sz="3600" dirty="0" err="1" smtClean="0"/>
              <a:t>Socs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6253173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Bob</a:t>
            </a:r>
          </a:p>
          <a:p>
            <a:r>
              <a:rPr lang="en-US" sz="3600" dirty="0" smtClean="0"/>
              <a:t>Randy</a:t>
            </a:r>
          </a:p>
          <a:p>
            <a:r>
              <a:rPr lang="en-US" sz="3600" dirty="0" smtClean="0"/>
              <a:t>Cherry</a:t>
            </a:r>
          </a:p>
          <a:p>
            <a:r>
              <a:rPr lang="en-US" sz="3600" dirty="0" smtClean="0"/>
              <a:t>Marcia</a:t>
            </a:r>
          </a:p>
          <a:p>
            <a:r>
              <a:rPr lang="en-US" sz="3600" dirty="0" smtClean="0"/>
              <a:t>Paul</a:t>
            </a:r>
          </a:p>
        </p:txBody>
      </p:sp>
    </p:spTree>
    <p:extLst>
      <p:ext uri="{BB962C8B-B14F-4D97-AF65-F5344CB8AC3E}">
        <p14:creationId xmlns:p14="http://schemas.microsoft.com/office/powerpoint/2010/main" val="1219372839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err="1" smtClean="0"/>
              <a:t>Ponyboy</a:t>
            </a:r>
            <a:r>
              <a:rPr lang="en-US" sz="3600" dirty="0" smtClean="0"/>
              <a:t> wanted other boys like him to know that there was still good in the world. He communicated this theme through his ________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858833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essay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099049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Which physical feature will </a:t>
            </a:r>
            <a:r>
              <a:rPr lang="en-US" sz="3600" dirty="0" err="1" smtClean="0"/>
              <a:t>Ponyboy</a:t>
            </a:r>
            <a:r>
              <a:rPr lang="en-US" sz="3600" dirty="0" smtClean="0"/>
              <a:t> usually comment on when describing someone?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6044974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eyes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3919123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Why do </a:t>
            </a:r>
            <a:r>
              <a:rPr lang="en-US" sz="3600" dirty="0" err="1" smtClean="0"/>
              <a:t>Darry</a:t>
            </a:r>
            <a:r>
              <a:rPr lang="en-US" sz="3600" dirty="0" smtClean="0"/>
              <a:t> and </a:t>
            </a:r>
            <a:r>
              <a:rPr lang="en-US" sz="3600" dirty="0" err="1" smtClean="0"/>
              <a:t>Ponyboy</a:t>
            </a:r>
            <a:r>
              <a:rPr lang="en-US" sz="3600" dirty="0" smtClean="0"/>
              <a:t> agree to stop arguing?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26091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am known for my “</a:t>
            </a:r>
            <a:r>
              <a:rPr lang="en-US" dirty="0" err="1" smtClean="0"/>
              <a:t>firey</a:t>
            </a:r>
            <a:r>
              <a:rPr lang="en-US" dirty="0" smtClean="0"/>
              <a:t>” red hair.  I can hold my own in a conversation with anyone.  I am a “spy” for the Greasers.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They stopped arguing because Soda was being caught in the middle and torn apart by their fighting.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4471088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According to </a:t>
            </a:r>
            <a:r>
              <a:rPr lang="en-US" sz="3600" dirty="0" err="1" smtClean="0"/>
              <a:t>Ponyboy</a:t>
            </a:r>
            <a:r>
              <a:rPr lang="en-US" sz="3600" dirty="0" smtClean="0"/>
              <a:t>, what is the major difference between the Greasers and the </a:t>
            </a:r>
            <a:r>
              <a:rPr lang="en-US" sz="3600" dirty="0" err="1" smtClean="0"/>
              <a:t>Socs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7394214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Socs</a:t>
            </a:r>
            <a:r>
              <a:rPr lang="en-US" sz="3600" dirty="0" smtClean="0"/>
              <a:t> feel nothing and Greasers feel too violently.</a:t>
            </a:r>
          </a:p>
          <a:p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or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err="1" smtClean="0"/>
              <a:t>Socs</a:t>
            </a:r>
            <a:r>
              <a:rPr lang="en-US" sz="3600" dirty="0" smtClean="0"/>
              <a:t> get all the breaks and Greasers know the score.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8132616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b="1" i="1" dirty="0" err="1" smtClean="0"/>
              <a:t>Ponyboy</a:t>
            </a:r>
            <a:r>
              <a:rPr lang="en-US" sz="3600" b="1" i="1" dirty="0" smtClean="0"/>
              <a:t> could stay gold by looking at things as if they were new</a:t>
            </a:r>
            <a:r>
              <a:rPr lang="en-US" sz="3600" b="1" dirty="0" smtClean="0"/>
              <a:t> </a:t>
            </a:r>
            <a:r>
              <a:rPr lang="en-US" sz="3600" dirty="0" smtClean="0"/>
              <a:t>and that </a:t>
            </a:r>
            <a:r>
              <a:rPr lang="en-US" sz="3600" b="1" i="1" dirty="0" smtClean="0"/>
              <a:t>Johnny knew he was dying, but saving the kids was worth it </a:t>
            </a:r>
            <a:r>
              <a:rPr lang="en-US" sz="3600" dirty="0" smtClean="0"/>
              <a:t>were two ideas contained in what, specifically?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15411097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Johnny’s letter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47256748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really caused the church fire?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20584675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kids from the picnic playing with matches that were left behind by Johnny and </a:t>
            </a:r>
            <a:r>
              <a:rPr lang="en-US" sz="3600" dirty="0" err="1" smtClean="0"/>
              <a:t>Ponyboy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5557599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Which two characters have spent time in the reformatory?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0012759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Dally and Curly Shepard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54534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Cherry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am very well liked by most people.  I get away with everything.  When I get in trouble, my parents blame themselves. I wish that someone would tell me, “No!”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Bob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constantly feel as if I am in the middle of a tug of war.  I am always caught between my two brother’s fighting. I’ve been described as “movie star handsome.”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Soda Pop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am Soda’s best buddy since grade school; I am really good with cars.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Steve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hate the world.  I am tougher than everyone else.  I’ve been in and out of jail. 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</a:t>
            </a:r>
            <a:r>
              <a:rPr lang="en-US" dirty="0" err="1" smtClean="0"/>
              <a:t>Trashketball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000" b="1" dirty="0" smtClean="0"/>
              <a:t>Each table consists of a team.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000" b="1" dirty="0" smtClean="0"/>
              <a:t>A new person will answer a question each round.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000" b="1" dirty="0" smtClean="0"/>
              <a:t>You will have 30-60 seconds to discuss the answer to a question with your team. 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000" b="1" dirty="0" smtClean="0"/>
              <a:t>If it is your turn, you will then immediately answer the question. 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000" b="1" dirty="0" smtClean="0"/>
              <a:t>If you are correct, your team will get 1 point for the correct answer.  Your team will also get the opportunity to shoot a ball into the trashcan from a 1, 2, or 3 point line.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000" b="1" dirty="0" smtClean="0"/>
              <a:t>If the shot is made, that team gets extra-credit.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Dally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I am the “pet” of the gang.  I am like a puppy that has been kicked too many times. 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Johnny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am not going to the rumble because it won’t do any good. I realize that fighting doesn’t change anything.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Randy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have more worries than somebody my age ought to.  I work during the day as a roofer.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Darry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am a loner; I get good grades, but I don’t always use my head.  I get into a lot of trouble with my friend when I run away during the night.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Ponyboy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Language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ray of gold touched the hills.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am the author of </a:t>
            </a:r>
            <a:r>
              <a:rPr lang="en-US" u="sng" dirty="0" smtClean="0"/>
              <a:t>The Outsiders.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Personification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Device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Pony’s dream came true---he went to the country.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Irony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Language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Sweat ran down my face and back.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Personification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Language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horizon was a thin golden line.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Metaphor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Language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 had…ears like a lynx.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Simile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Language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 dawn goes down to day.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 sound device and 1 figurative device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Must get both answers.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S. E. Hinton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Alliteration</a:t>
            </a:r>
          </a:p>
          <a:p>
            <a:r>
              <a:rPr lang="en-US" dirty="0" smtClean="0"/>
              <a:t>Paradox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Language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Everything held its breath.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Personification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</a:t>
            </a:r>
            <a:r>
              <a:rPr lang="en-US" dirty="0" smtClean="0"/>
              <a:t>Language (sound device) </a:t>
            </a:r>
            <a:r>
              <a:rPr lang="en-US" dirty="0" smtClean="0"/>
              <a:t>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line, "Her hardest hue to hold,” from “Nothing Gold Can Stay” is an example of  ______________________.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Alliteration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Language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“So, I sat there like a bump on a log.” (</a:t>
            </a:r>
            <a:r>
              <a:rPr lang="en-US" dirty="0" err="1" smtClean="0"/>
              <a:t>Ponyboy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Simile or idiom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Language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“Johnny was a candle with the flame gone out.”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Metaphor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Language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“The fire reached out and grabbed Johnny’s jacket.”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am a wisecracker;  I can’t stop making funny remarks or jokes all of the time.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Personification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Language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He’s got eyes that are like two pieces of pale blue-green ice.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Simile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Figurative Language – What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"</a:t>
            </a:r>
            <a:r>
              <a:rPr lang="en-US" dirty="0" err="1" smtClean="0"/>
              <a:t>Darry</a:t>
            </a:r>
            <a:r>
              <a:rPr lang="en-US" dirty="0" smtClean="0"/>
              <a:t> didn't deserve to work like an old man when he was only twenty."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Simile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Device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does the sunset symbolize?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Unity</a:t>
            </a:r>
          </a:p>
          <a:p>
            <a:r>
              <a:rPr lang="en-US" dirty="0" smtClean="0"/>
              <a:t>It shows that even though there are differences between the Greasers and the </a:t>
            </a:r>
            <a:r>
              <a:rPr lang="en-US" dirty="0" err="1" smtClean="0"/>
              <a:t>Socs</a:t>
            </a:r>
            <a:r>
              <a:rPr lang="en-US" dirty="0" smtClean="0"/>
              <a:t>, they are still alike or </a:t>
            </a:r>
            <a:r>
              <a:rPr lang="en-US" smtClean="0"/>
              <a:t>the same </a:t>
            </a:r>
            <a:r>
              <a:rPr lang="en-US" dirty="0" smtClean="0"/>
              <a:t>in </a:t>
            </a:r>
            <a:r>
              <a:rPr lang="en-US" smtClean="0"/>
              <a:t>some ways.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poem does </a:t>
            </a:r>
            <a:r>
              <a:rPr lang="en-US" dirty="0" err="1" smtClean="0"/>
              <a:t>Ponyboy</a:t>
            </a:r>
            <a:r>
              <a:rPr lang="en-US" dirty="0" smtClean="0"/>
              <a:t> quote by Robert Frost?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“Nothing Gold Can Stay”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Curtis boys’ favorite breakfast food?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bit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Chocolate cake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Give an an example of when Johnny did not feel extremely scared or defeated.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he saved the children from the fire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book did </a:t>
            </a:r>
            <a:r>
              <a:rPr lang="en-US" dirty="0" err="1" smtClean="0"/>
              <a:t>Ponyboy</a:t>
            </a:r>
            <a:r>
              <a:rPr lang="en-US" dirty="0" smtClean="0"/>
              <a:t> and Johnny read while they were at the church?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/>
              <a:t>Gone with the Wind</a:t>
            </a:r>
            <a:endParaRPr lang="en-US" u="sn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old was S. E. Hinton when she wrote </a:t>
            </a:r>
            <a:r>
              <a:rPr lang="en-US" u="sng" dirty="0" smtClean="0"/>
              <a:t>The Outsiders?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15 to 16.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of the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setting of </a:t>
            </a:r>
            <a:r>
              <a:rPr lang="en-US" u="sng" dirty="0" smtClean="0"/>
              <a:t>The Outsiders</a:t>
            </a:r>
            <a:r>
              <a:rPr lang="en-US" dirty="0" smtClean="0"/>
              <a:t>?</a:t>
            </a:r>
            <a:r>
              <a:rPr lang="en-US" u="sng" dirty="0" smtClean="0"/>
              <a:t> 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dirty="0" smtClean="0"/>
              <a:t>Place and time period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Small, rural town in Oklahoma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what small town was the old abandoned church in which </a:t>
            </a:r>
            <a:r>
              <a:rPr lang="en-US" dirty="0" err="1" smtClean="0"/>
              <a:t>Ponyboy</a:t>
            </a:r>
            <a:r>
              <a:rPr lang="en-US" dirty="0" smtClean="0"/>
              <a:t> and Johnny hid out?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killed Bob in self defense.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Windrixville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name of Soda Pop’s horse?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Mickey Mouse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what sport does </a:t>
            </a:r>
            <a:r>
              <a:rPr lang="en-US" dirty="0" err="1" smtClean="0"/>
              <a:t>Ponyboy</a:t>
            </a:r>
            <a:r>
              <a:rPr lang="en-US" dirty="0" smtClean="0"/>
              <a:t> participate at school?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track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does </a:t>
            </a:r>
            <a:r>
              <a:rPr lang="en-US" dirty="0" err="1" smtClean="0"/>
              <a:t>Ponyboy</a:t>
            </a:r>
            <a:r>
              <a:rPr lang="en-US" dirty="0" smtClean="0"/>
              <a:t> say is visible on both the East Side and the West Side?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sunsets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does </a:t>
            </a:r>
            <a:r>
              <a:rPr lang="en-US" dirty="0" err="1" smtClean="0"/>
              <a:t>Ponyboy</a:t>
            </a:r>
            <a:r>
              <a:rPr lang="en-US" dirty="0" smtClean="0"/>
              <a:t> get a concussion?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 is kicked in the head during the rumble.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are Cherry and Marcia alone at the drive-in?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Johnny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girls walked away from their boyfriends when they found out their boyfriends had been drinking.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does Johnny bleach </a:t>
            </a:r>
            <a:r>
              <a:rPr lang="en-US" dirty="0" err="1" smtClean="0"/>
              <a:t>Ponyboy’s</a:t>
            </a:r>
            <a:r>
              <a:rPr lang="en-US" dirty="0" smtClean="0"/>
              <a:t> hair?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 he won’t be recognized as easily.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food does </a:t>
            </a:r>
            <a:r>
              <a:rPr lang="en-US" dirty="0" err="1" smtClean="0"/>
              <a:t>Ponyboy</a:t>
            </a:r>
            <a:r>
              <a:rPr lang="en-US" dirty="0" smtClean="0"/>
              <a:t> hate to eat?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bologna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According to Johnny, Dally is gallant ____________.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Because Dally took the rap for something he didn’t do.</a:t>
            </a:r>
          </a:p>
          <a:p>
            <a:r>
              <a:rPr lang="en-US" dirty="0" smtClean="0"/>
              <a:t>Because he didn’t tell the police that Two-bit was the one who had stolen something instead of him.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meaning of the poem “Nothing Gold Can Stay?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 good things must end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Which two people were willing to testify that Bob was drunk and looking for a fight the night he was killed?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7039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killed Dally.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Randy and Cherry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5840718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was Johnny’s response to his mother coming to the hospital?</a:t>
            </a:r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11331084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 did not want to see 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88764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topic did </a:t>
            </a:r>
            <a:r>
              <a:rPr lang="en-US" sz="3600" dirty="0" err="1" smtClean="0"/>
              <a:t>Ponyboy</a:t>
            </a:r>
            <a:r>
              <a:rPr lang="en-US" sz="3600" dirty="0" smtClean="0"/>
              <a:t> choose for his English essay?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2281704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story of the events from the past week.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46215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did Cherry and </a:t>
            </a:r>
            <a:r>
              <a:rPr lang="en-US" sz="3600" dirty="0" err="1" smtClean="0"/>
              <a:t>Ponyboy</a:t>
            </a:r>
            <a:r>
              <a:rPr lang="en-US" sz="3600" dirty="0" smtClean="0"/>
              <a:t> both enjoy?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6506400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sunsets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72566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Why did Johnny accept his death so peacefully?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5563019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 knew he gave his life for a worthy cause.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0771687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were Johnny’s last words to </a:t>
            </a:r>
            <a:r>
              <a:rPr lang="en-US" sz="3600" dirty="0" err="1" smtClean="0"/>
              <a:t>Ponyboy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223724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627</TotalTime>
  <Words>1423</Words>
  <Application>Microsoft Macintosh PowerPoint</Application>
  <PresentationFormat>On-screen Show (4:3)</PresentationFormat>
  <Paragraphs>203</Paragraphs>
  <Slides>118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118</vt:i4>
      </vt:variant>
    </vt:vector>
  </HeadingPairs>
  <TitlesOfParts>
    <vt:vector size="119" baseType="lpstr">
      <vt:lpstr>Oriel</vt:lpstr>
      <vt:lpstr>The Outsiders Review Game</vt:lpstr>
      <vt:lpstr>Rules of Trashketball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Figurative Language – What Am I?</vt:lpstr>
      <vt:lpstr>PowerPoint Presentation</vt:lpstr>
      <vt:lpstr>Literary Device – What Am I?</vt:lpstr>
      <vt:lpstr>PowerPoint Presentation</vt:lpstr>
      <vt:lpstr>Figurative Language – What Am I?</vt:lpstr>
      <vt:lpstr>PowerPoint Presentation</vt:lpstr>
      <vt:lpstr>Figurative Language – What Am I?</vt:lpstr>
      <vt:lpstr>PowerPoint Presentation</vt:lpstr>
      <vt:lpstr>Figurative Language – What Am I?</vt:lpstr>
      <vt:lpstr>PowerPoint Presentation</vt:lpstr>
      <vt:lpstr>Figurative Language – What Am I?</vt:lpstr>
      <vt:lpstr>PowerPoint Presentation</vt:lpstr>
      <vt:lpstr>Figurative Language – What Am I?</vt:lpstr>
      <vt:lpstr>PowerPoint Presentation</vt:lpstr>
      <vt:lpstr>Figurative Language (sound device) – What Am I?</vt:lpstr>
      <vt:lpstr>PowerPoint Presentation</vt:lpstr>
      <vt:lpstr>Figurative Language – What Am I?</vt:lpstr>
      <vt:lpstr>PowerPoint Presentation</vt:lpstr>
      <vt:lpstr>Figurative Language – What Am I?</vt:lpstr>
      <vt:lpstr>PowerPoint Presentation</vt:lpstr>
      <vt:lpstr>Figurative Language – What Am I?</vt:lpstr>
      <vt:lpstr>PowerPoint Presentation</vt:lpstr>
      <vt:lpstr>Figurative Language – What Am I?</vt:lpstr>
      <vt:lpstr>PowerPoint Presentation</vt:lpstr>
      <vt:lpstr>Figurative Language – What Am I?</vt:lpstr>
      <vt:lpstr>PowerPoint Presentation</vt:lpstr>
      <vt:lpstr>Literary Device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Setting of the story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  <vt:lpstr>Trivia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Outsiders Review Game</dc:title>
  <dc:creator>Teacher</dc:creator>
  <cp:lastModifiedBy>HYDE CAROLE</cp:lastModifiedBy>
  <cp:revision>63</cp:revision>
  <cp:lastPrinted>2014-05-12T15:44:41Z</cp:lastPrinted>
  <dcterms:created xsi:type="dcterms:W3CDTF">2013-10-08T13:24:12Z</dcterms:created>
  <dcterms:modified xsi:type="dcterms:W3CDTF">2014-05-15T18:27:50Z</dcterms:modified>
</cp:coreProperties>
</file>